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3" r:id="rId3"/>
    <p:sldId id="277" r:id="rId4"/>
    <p:sldId id="279" r:id="rId5"/>
    <p:sldId id="263" r:id="rId6"/>
    <p:sldId id="264" r:id="rId7"/>
    <p:sldId id="274" r:id="rId8"/>
    <p:sldId id="276" r:id="rId9"/>
    <p:sldId id="270" r:id="rId10"/>
    <p:sldId id="275" r:id="rId11"/>
    <p:sldId id="268" r:id="rId12"/>
    <p:sldId id="280" r:id="rId13"/>
    <p:sldId id="273" r:id="rId14"/>
    <p:sldId id="281" r:id="rId15"/>
    <p:sldId id="28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1051-100D-4204-8DFC-CD4B1FB6E756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4187E71-6612-46B0-B669-CFCC182A67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1051-100D-4204-8DFC-CD4B1FB6E756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7E71-6612-46B0-B669-CFCC182A67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1051-100D-4204-8DFC-CD4B1FB6E756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7E71-6612-46B0-B669-CFCC182A67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1051-100D-4204-8DFC-CD4B1FB6E756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4187E71-6612-46B0-B669-CFCC182A67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1051-100D-4204-8DFC-CD4B1FB6E756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7E71-6612-46B0-B669-CFCC182A67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1051-100D-4204-8DFC-CD4B1FB6E756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7E71-6612-46B0-B669-CFCC182A67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1051-100D-4204-8DFC-CD4B1FB6E756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4187E71-6612-46B0-B669-CFCC182A67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1051-100D-4204-8DFC-CD4B1FB6E756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7E71-6612-46B0-B669-CFCC182A67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1051-100D-4204-8DFC-CD4B1FB6E756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7E71-6612-46B0-B669-CFCC182A67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1051-100D-4204-8DFC-CD4B1FB6E756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7E71-6612-46B0-B669-CFCC182A67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1051-100D-4204-8DFC-CD4B1FB6E756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7E71-6612-46B0-B669-CFCC182A67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D831051-100D-4204-8DFC-CD4B1FB6E756}" type="datetimeFigureOut">
              <a:rPr lang="ru-RU" smtClean="0"/>
              <a:pPr/>
              <a:t>02.12.2009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4187E71-6612-46B0-B669-CFCC182A67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643050"/>
            <a:ext cx="8458200" cy="2071701"/>
          </a:xfrm>
        </p:spPr>
        <p:txBody>
          <a:bodyPr>
            <a:normAutofit/>
          </a:bodyPr>
          <a:lstStyle/>
          <a:p>
            <a:r>
              <a:rPr lang="ru-RU" sz="6600" dirty="0" smtClean="0"/>
              <a:t>  </a:t>
            </a:r>
            <a:r>
              <a:rPr lang="ru-RU" sz="6600" b="1" i="1" dirty="0" smtClean="0"/>
              <a:t>ХВАЛА    ВАРЕЖКЕ</a:t>
            </a:r>
            <a:endParaRPr lang="ru-RU" sz="6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Персональная выставка </a:t>
            </a:r>
            <a:r>
              <a:rPr lang="ru-RU" dirty="0" smtClean="0"/>
              <a:t>работ учеников ОГООУ «Санаторная </a:t>
            </a:r>
            <a:r>
              <a:rPr lang="ru-RU" smtClean="0"/>
              <a:t>школа – интернат № 4»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57158" y="571480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Школьный проект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Самые маленькие</a:t>
            </a:r>
            <a:endParaRPr lang="ru-RU" dirty="0"/>
          </a:p>
        </p:txBody>
      </p:sp>
      <p:pic>
        <p:nvPicPr>
          <p:cNvPr id="18434" name="Picture 2" descr="C:\Documents and Settings\Светлана Пронькина\Рабочий стол\ВАРЕЖКИ\варежки\ывп 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877" t="36689" r="25219" b="11224"/>
          <a:stretch>
            <a:fillRect/>
          </a:stretch>
        </p:blipFill>
        <p:spPr bwMode="auto">
          <a:xfrm>
            <a:off x="642910" y="2500306"/>
            <a:ext cx="4095779" cy="3143272"/>
          </a:xfrm>
          <a:prstGeom prst="rect">
            <a:avLst/>
          </a:prstGeom>
          <a:noFill/>
        </p:spPr>
      </p:pic>
      <p:pic>
        <p:nvPicPr>
          <p:cNvPr id="18435" name="Picture 3" descr="C:\Documents and Settings\Светлана Пронькина\Рабочий стол\ВАРЕЖКИ\варежки\ывп 096.jpg"/>
          <p:cNvPicPr>
            <a:picLocks noChangeAspect="1" noChangeArrowheads="1"/>
          </p:cNvPicPr>
          <p:nvPr/>
        </p:nvPicPr>
        <p:blipFill>
          <a:blip r:embed="rId3" cstate="print"/>
          <a:srcRect l="24983" t="35545" r="31674" b="17781"/>
          <a:stretch>
            <a:fillRect/>
          </a:stretch>
        </p:blipFill>
        <p:spPr bwMode="auto">
          <a:xfrm>
            <a:off x="5500694" y="285728"/>
            <a:ext cx="3360988" cy="2714644"/>
          </a:xfrm>
          <a:prstGeom prst="rect">
            <a:avLst/>
          </a:prstGeom>
          <a:noFill/>
        </p:spPr>
      </p:pic>
      <p:pic>
        <p:nvPicPr>
          <p:cNvPr id="18436" name="Picture 4" descr="C:\Documents and Settings\Светлана Пронькина\Рабочий стол\ВАРЕЖКИ\варежки\ывп 098.jpg"/>
          <p:cNvPicPr>
            <a:picLocks noChangeAspect="1" noChangeArrowheads="1"/>
          </p:cNvPicPr>
          <p:nvPr/>
        </p:nvPicPr>
        <p:blipFill>
          <a:blip r:embed="rId4" cstate="print"/>
          <a:srcRect t="6383" r="15974"/>
          <a:stretch>
            <a:fillRect/>
          </a:stretch>
        </p:blipFill>
        <p:spPr bwMode="auto">
          <a:xfrm>
            <a:off x="5072066" y="3500438"/>
            <a:ext cx="3761427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Варежки  из  соленого  теста</a:t>
            </a:r>
            <a:endParaRPr lang="ru-RU" dirty="0"/>
          </a:p>
        </p:txBody>
      </p:sp>
      <p:pic>
        <p:nvPicPr>
          <p:cNvPr id="12290" name="Picture 2" descr="C:\Documents and Settings\Светлана Пронькина\Рабочий стол\ВАРЕЖКИ\варежки\ывп 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956" t="5682" r="19221" b="4349"/>
          <a:stretch>
            <a:fillRect/>
          </a:stretch>
        </p:blipFill>
        <p:spPr bwMode="auto">
          <a:xfrm>
            <a:off x="142844" y="1285860"/>
            <a:ext cx="3429024" cy="4071966"/>
          </a:xfrm>
          <a:prstGeom prst="rect">
            <a:avLst/>
          </a:prstGeom>
          <a:noFill/>
        </p:spPr>
      </p:pic>
      <p:pic>
        <p:nvPicPr>
          <p:cNvPr id="5" name="Picture 2" descr="C:\Documents and Settings\Светлана Пронькина\Рабочий стол\ВАРЕЖКИ\варежки\кр 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48" y="2714620"/>
            <a:ext cx="4850884" cy="3638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3910010" cy="2614610"/>
          </a:xfrm>
        </p:spPr>
        <p:txBody>
          <a:bodyPr>
            <a:normAutofit/>
          </a:bodyPr>
          <a:lstStyle/>
          <a:p>
            <a:r>
              <a:rPr lang="ru-RU" b="1" dirty="0" smtClean="0"/>
              <a:t>Варежка –</a:t>
            </a:r>
            <a:br>
              <a:rPr lang="ru-RU" b="1" dirty="0" smtClean="0"/>
            </a:br>
            <a:r>
              <a:rPr lang="ru-RU" b="1" dirty="0" smtClean="0"/>
              <a:t>прихватка</a:t>
            </a:r>
            <a:endParaRPr lang="ru-RU" b="1" dirty="0"/>
          </a:p>
        </p:txBody>
      </p:sp>
      <p:pic>
        <p:nvPicPr>
          <p:cNvPr id="24578" name="Picture 2" descr="C:\Documents and Settings\Светлана Пронькина\Рабочий стол\ВАРЕЖКИ\варежки\ывп 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863711" y="1182931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Documents and Settings\Светлана Пронькина\Рабочий стол\ВАРЕЖКИ\варежки\ывп 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69129" y="1083452"/>
            <a:ext cx="6381794" cy="4786346"/>
          </a:xfrm>
          <a:prstGeom prst="rect">
            <a:avLst/>
          </a:prstGeom>
          <a:noFill/>
        </p:spPr>
      </p:pic>
      <p:pic>
        <p:nvPicPr>
          <p:cNvPr id="16387" name="Picture 3" descr="C:\Documents and Settings\Светлана Пронькина\Рабочий стол\ВАРЕЖКИ\варежки\кр 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8259" y="214290"/>
            <a:ext cx="3975741" cy="2982008"/>
          </a:xfrm>
          <a:prstGeom prst="rect">
            <a:avLst/>
          </a:prstGeom>
          <a:noFill/>
        </p:spPr>
      </p:pic>
      <p:pic>
        <p:nvPicPr>
          <p:cNvPr id="16388" name="Picture 4" descr="C:\Documents and Settings\Светлана Пронькина\Рабочий стол\ВАРЕЖКИ\варежки\кр 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681262" y="3748500"/>
            <a:ext cx="3128135" cy="2346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Самая новогодняя</a:t>
            </a:r>
            <a:endParaRPr lang="ru-RU" dirty="0"/>
          </a:p>
        </p:txBody>
      </p:sp>
      <p:pic>
        <p:nvPicPr>
          <p:cNvPr id="4" name="Picture 2" descr="C:\Documents and Settings\Светлана Пронькина\Рабочий стол\ВАРЕЖКИ\варежки\кр 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500174"/>
            <a:ext cx="6357982" cy="4766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Забота о братьях наших меньших</a:t>
            </a:r>
            <a:endParaRPr lang="ru-RU" dirty="0"/>
          </a:p>
        </p:txBody>
      </p:sp>
      <p:pic>
        <p:nvPicPr>
          <p:cNvPr id="1026" name="Picture 2" descr="C:\Documents and Settings\Светлана Пронькина\Рабочий стол\ВАРЕЖКИ\варежки\ывп 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-2008" b="34900"/>
          <a:stretch>
            <a:fillRect/>
          </a:stretch>
        </p:blipFill>
        <p:spPr bwMode="auto">
          <a:xfrm>
            <a:off x="301633" y="1214422"/>
            <a:ext cx="8842367" cy="5303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хвала варежке\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00042"/>
            <a:ext cx="7715272" cy="5786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информационный  Стенд</a:t>
            </a:r>
            <a:endParaRPr lang="ru-RU" dirty="0"/>
          </a:p>
        </p:txBody>
      </p:sp>
      <p:pic>
        <p:nvPicPr>
          <p:cNvPr id="20483" name="Picture 3" descr="C:\Documents and Settings\Светлана Пронькина\Рабочий стол\ВАРЕЖКИ\варежки\ывп 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688"/>
          <a:stretch>
            <a:fillRect/>
          </a:stretch>
        </p:blipFill>
        <p:spPr bwMode="auto">
          <a:xfrm>
            <a:off x="4429124" y="1357298"/>
            <a:ext cx="4714876" cy="5500702"/>
          </a:xfrm>
          <a:prstGeom prst="rect">
            <a:avLst/>
          </a:prstGeom>
          <a:noFill/>
        </p:spPr>
      </p:pic>
      <p:pic>
        <p:nvPicPr>
          <p:cNvPr id="20484" name="Picture 4" descr="C:\Documents and Settings\Светлана Пронькина\Рабочий стол\ВАРЕЖКИ\варежки\ывп 103.jpg"/>
          <p:cNvPicPr>
            <a:picLocks noChangeAspect="1" noChangeArrowheads="1"/>
          </p:cNvPicPr>
          <p:nvPr/>
        </p:nvPicPr>
        <p:blipFill>
          <a:blip r:embed="rId3" cstate="print"/>
          <a:srcRect t="4944" r="-117"/>
          <a:stretch>
            <a:fillRect/>
          </a:stretch>
        </p:blipFill>
        <p:spPr bwMode="auto">
          <a:xfrm>
            <a:off x="0" y="1363665"/>
            <a:ext cx="5857916" cy="5494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Documents and Settings\Светлана Пронькина\Рабочий стол\ВАРЕЖКИ\варежки\ывп 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929718" cy="7142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Оригинальные варежки</a:t>
            </a:r>
            <a:endParaRPr lang="ru-RU" dirty="0"/>
          </a:p>
        </p:txBody>
      </p:sp>
      <p:pic>
        <p:nvPicPr>
          <p:cNvPr id="6146" name="Picture 2" descr="C:\Documents and Settings\Светлана Пронькина\Рабочий стол\ВАРЕЖКИ\варежки\кр 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9093" y="2153978"/>
            <a:ext cx="5376025" cy="4032019"/>
          </a:xfrm>
          <a:prstGeom prst="rect">
            <a:avLst/>
          </a:prstGeom>
          <a:noFill/>
        </p:spPr>
      </p:pic>
      <p:pic>
        <p:nvPicPr>
          <p:cNvPr id="5" name="Picture 2" descr="C:\Documents and Settings\Светлана Пронькина\Рабочий стол\ВАРЕЖКИ\варежки\кр 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20246" y="1960682"/>
            <a:ext cx="5398576" cy="4048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Оригинальные варежки</a:t>
            </a:r>
            <a:endParaRPr lang="ru-RU" dirty="0"/>
          </a:p>
        </p:txBody>
      </p:sp>
      <p:pic>
        <p:nvPicPr>
          <p:cNvPr id="7170" name="Picture 2" descr="C:\Documents and Settings\Светлана Пронькина\Рабочий стол\ВАРЕЖКИ\варежки\кр 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14554"/>
            <a:ext cx="4834476" cy="3625857"/>
          </a:xfrm>
          <a:prstGeom prst="rect">
            <a:avLst/>
          </a:prstGeom>
          <a:noFill/>
        </p:spPr>
      </p:pic>
      <p:pic>
        <p:nvPicPr>
          <p:cNvPr id="7171" name="Picture 3" descr="C:\Documents and Settings\Светлана Пронькина\Мои документы\Мои рисунки\ыв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769204" y="2483204"/>
            <a:ext cx="4999621" cy="3749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Большая варежка</a:t>
            </a:r>
            <a:endParaRPr lang="ru-RU" dirty="0"/>
          </a:p>
        </p:txBody>
      </p:sp>
      <p:pic>
        <p:nvPicPr>
          <p:cNvPr id="17410" name="Picture 2" descr="C:\Documents and Settings\Светлана Пронькина\Рабочий стол\ВАРЕЖКИ\варежки\ывп 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863711" y="1577711"/>
            <a:ext cx="6034616" cy="4525962"/>
          </a:xfrm>
          <a:prstGeom prst="rect">
            <a:avLst/>
          </a:prstGeom>
          <a:noFill/>
        </p:spPr>
      </p:pic>
      <p:pic>
        <p:nvPicPr>
          <p:cNvPr id="17411" name="Picture 3" descr="C:\Documents and Settings\Светлана Пронькина\Рабочий стол\ВАРЕЖКИ\варежки\ывп 104.jpg"/>
          <p:cNvPicPr>
            <a:picLocks noChangeAspect="1" noChangeArrowheads="1"/>
          </p:cNvPicPr>
          <p:nvPr/>
        </p:nvPicPr>
        <p:blipFill>
          <a:blip r:embed="rId3" cstate="print"/>
          <a:srcRect l="1211" t="10398"/>
          <a:stretch>
            <a:fillRect/>
          </a:stretch>
        </p:blipFill>
        <p:spPr bwMode="auto">
          <a:xfrm rot="5400000">
            <a:off x="-513282" y="2442051"/>
            <a:ext cx="4998493" cy="3400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Documents and Settings\Светлана Пронькина\Рабочий стол\ВАРЕЖКИ\варежки\ывп 1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34499" cy="6625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29114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Очень  маленькие</a:t>
            </a:r>
            <a:endParaRPr lang="ru-RU" dirty="0"/>
          </a:p>
        </p:txBody>
      </p:sp>
      <p:pic>
        <p:nvPicPr>
          <p:cNvPr id="14338" name="Picture 2" descr="C:\Documents and Settings\Светлана Пронькина\Рабочий стол\ВАРЕЖКИ\варежки\ывп 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475" t="18614" r="2556" b="4696"/>
          <a:stretch>
            <a:fillRect/>
          </a:stretch>
        </p:blipFill>
        <p:spPr bwMode="auto">
          <a:xfrm>
            <a:off x="0" y="4275716"/>
            <a:ext cx="3500430" cy="2582284"/>
          </a:xfrm>
          <a:prstGeom prst="rect">
            <a:avLst/>
          </a:prstGeom>
          <a:noFill/>
        </p:spPr>
      </p:pic>
      <p:pic>
        <p:nvPicPr>
          <p:cNvPr id="14339" name="Picture 3" descr="C:\Documents and Settings\Светлана Пронькина\Рабочий стол\ВАРЕЖКИ\варежки\кр 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775" y="3857628"/>
            <a:ext cx="4000225" cy="3000372"/>
          </a:xfrm>
          <a:prstGeom prst="rect">
            <a:avLst/>
          </a:prstGeom>
          <a:noFill/>
        </p:spPr>
      </p:pic>
      <p:pic>
        <p:nvPicPr>
          <p:cNvPr id="14340" name="Picture 4" descr="C:\Documents and Settings\Светлана Пронькина\Рабочий стол\ВАРЕЖКИ\варежки\ывп 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9767" y="285728"/>
            <a:ext cx="3904233" cy="2928373"/>
          </a:xfrm>
          <a:prstGeom prst="rect">
            <a:avLst/>
          </a:prstGeom>
          <a:noFill/>
        </p:spPr>
      </p:pic>
      <p:pic>
        <p:nvPicPr>
          <p:cNvPr id="14341" name="Picture 5" descr="C:\Documents and Settings\Светлана Пронькина\Рабочий стол\ВАРЕЖКИ\варежки\ывп 0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357298"/>
            <a:ext cx="3047814" cy="2286016"/>
          </a:xfrm>
          <a:prstGeom prst="rect">
            <a:avLst/>
          </a:prstGeom>
          <a:noFill/>
        </p:spPr>
      </p:pic>
      <p:pic>
        <p:nvPicPr>
          <p:cNvPr id="14342" name="Picture 6" descr="C:\Documents and Settings\Светлана Пронькина\Рабочий стол\ВАРЕЖКИ\варежки\ывп 0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000372"/>
            <a:ext cx="2952570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187</TotalTime>
  <Words>44</Words>
  <Application>Microsoft Office PowerPoint</Application>
  <PresentationFormat>Экран (4:3)</PresentationFormat>
  <Paragraphs>13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Трек</vt:lpstr>
      <vt:lpstr>  ХВАЛА    ВАРЕЖКЕ</vt:lpstr>
      <vt:lpstr>Слайд 2</vt:lpstr>
      <vt:lpstr> информационный  Стенд</vt:lpstr>
      <vt:lpstr>Слайд 4</vt:lpstr>
      <vt:lpstr>Оригинальные варежки</vt:lpstr>
      <vt:lpstr>Оригинальные варежки</vt:lpstr>
      <vt:lpstr>Большая варежка</vt:lpstr>
      <vt:lpstr>Слайд 8</vt:lpstr>
      <vt:lpstr>Очень  маленькие</vt:lpstr>
      <vt:lpstr>Самые маленькие</vt:lpstr>
      <vt:lpstr>Варежки  из  соленого  теста</vt:lpstr>
      <vt:lpstr>Варежка – прихватка</vt:lpstr>
      <vt:lpstr>Слайд 13</vt:lpstr>
      <vt:lpstr>Самая новогодняя</vt:lpstr>
      <vt:lpstr>Забота о братьях наших меньших</vt:lpstr>
    </vt:vector>
  </TitlesOfParts>
  <Company>ОГОУ СШИ№4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 Пронькина</dc:creator>
  <cp:lastModifiedBy>Светлана Пронькина</cp:lastModifiedBy>
  <cp:revision>21</cp:revision>
  <dcterms:created xsi:type="dcterms:W3CDTF">2008-12-15T05:27:47Z</dcterms:created>
  <dcterms:modified xsi:type="dcterms:W3CDTF">2009-12-02T06:42:16Z</dcterms:modified>
</cp:coreProperties>
</file>